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56" r:id="rId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4" y="-8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1A7FA-3927-4085-9380-AA1740D8929C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BE38C-97D5-4152-9E00-A34E74F2B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DAD5C-B13A-4A55-8165-C00F43B00DA5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A2EDB-FCA9-451F-A8E3-308BD0B68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48EE2-D6B8-4DF5-B7E1-8EDB64011B6A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C0B46-76F4-4D1F-9044-D923E8DD3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CF725-9524-415F-9DF4-048FB9BE75A9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FB4B7-442B-4905-898D-67E8FB74C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139C9-96D7-4AD5-8E44-6B13E9A959F5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622F2-8E5A-4BBC-A045-A60356DF3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1ED20-685E-481A-BDE6-FA97AE514F27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AA025-8962-42B5-8296-D9F95854B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04152-4BE8-4BAB-9B9A-4D0E9FAC8BD9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AA114-7445-4B55-B821-F8B284F2C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6D5C7-2D73-49E9-9BDB-DEA3ADDFD54D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C5B33-BE11-4342-85D1-F08856F68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FE955-7F7D-434F-98BA-EF9D43F96128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F939-C4C7-4BAE-ACF9-441792C33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C1B65-1545-4277-8B96-5F2569421FDB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C9F6A-7BD3-40A2-87EB-D87BC3BC4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E4AF8-0418-40A7-A0F0-5CADE04DAD4B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43D11-1D31-4270-A81A-8869991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FCFCF7-6382-4B64-8440-5607735FC3C0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5148E5-A3CD-4B6F-A74E-55249FDC2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://tottusinpari.blog.tiscali.it/files/2012/08/cipe1asdsad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-268288"/>
            <a:ext cx="6553200" cy="655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1106488" y="5762625"/>
            <a:ext cx="99790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Центр международного частного предпринимательства (CIPE) </a:t>
            </a:r>
            <a:endParaRPr lang="en-US" sz="2800" b="1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Коротко о </a:t>
            </a:r>
            <a:r>
              <a:rPr lang="en-US" b="1" dirty="0">
                <a:latin typeface="+mn-lt"/>
              </a:rPr>
              <a:t>CIPE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5575"/>
            <a:ext cx="10515600" cy="475138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Центр международного частного предпринимательства (CIPE) укрепляет демократию во всем мире через развитие частного предпринимательства и рыночные реформы. 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CIPE – один из четырех главных институтов Национального фонда развития демократии (США) и некоммерческий филиал Торговой палаты США.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u="sng" dirty="0" smtClean="0"/>
              <a:t>Миссия</a:t>
            </a:r>
            <a:r>
              <a:rPr lang="en-US" b="1" u="sng" dirty="0" smtClean="0"/>
              <a:t>: 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Укрепление демократии через развитие предпринимательства и рыночные реформы во всем мире.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/>
              <a:t>CIPE </a:t>
            </a:r>
            <a:r>
              <a:rPr lang="ru-RU" b="1" smtClean="0"/>
              <a:t>Украина</a:t>
            </a:r>
            <a:endParaRPr lang="en-US" b="1" smtClean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 2010 году CIPE зарегистрировал и открыл представительство в Киеве для работы над новой программой, нацеленной на развитие потенциала и усиление украинских бизнес ассоциаций. </a:t>
            </a:r>
            <a:endParaRPr lang="en-US" smtClean="0"/>
          </a:p>
          <a:p>
            <a:endParaRPr lang="en-US" smtClean="0"/>
          </a:p>
          <a:p>
            <a:r>
              <a:rPr lang="ru-RU" smtClean="0"/>
              <a:t>С помощью этой программы ассоциации лучше могут представлять и защищать интересы своих членов.</a:t>
            </a:r>
            <a:endParaRPr lang="en-US" smtClean="0"/>
          </a:p>
          <a:p>
            <a:endParaRPr lang="en-US" smtClean="0"/>
          </a:p>
          <a:p>
            <a:r>
              <a:rPr lang="ru-RU" smtClean="0"/>
              <a:t>Коалиций 11 областей, которые представляют 24000 предприятий.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latin typeface="+mn-lt"/>
              </a:rPr>
              <a:t>Ключевые области программы</a:t>
            </a:r>
            <a:br>
              <a:rPr lang="ru-RU" b="1" dirty="0" smtClean="0">
                <a:latin typeface="+mn-lt"/>
              </a:rPr>
            </a:br>
            <a:endParaRPr lang="en-US" b="1" dirty="0">
              <a:latin typeface="+mn-lt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Предприятие Экосистемы</a:t>
            </a:r>
            <a:endParaRPr lang="en-US" smtClean="0"/>
          </a:p>
          <a:p>
            <a:endParaRPr lang="ru-RU" smtClean="0"/>
          </a:p>
          <a:p>
            <a:r>
              <a:rPr lang="ru-RU" smtClean="0"/>
              <a:t>Бизнес</a:t>
            </a:r>
            <a:r>
              <a:rPr lang="en-US" smtClean="0"/>
              <a:t> </a:t>
            </a:r>
            <a:r>
              <a:rPr lang="ru-RU" smtClean="0"/>
              <a:t>адвокация</a:t>
            </a:r>
            <a:endParaRPr lang="en-US" smtClean="0"/>
          </a:p>
          <a:p>
            <a:endParaRPr lang="ru-RU" smtClean="0"/>
          </a:p>
          <a:p>
            <a:r>
              <a:rPr lang="ru-RU" smtClean="0"/>
              <a:t>Демократическое управление</a:t>
            </a:r>
            <a:endParaRPr lang="en-US" smtClean="0"/>
          </a:p>
          <a:p>
            <a:endParaRPr lang="ru-RU" smtClean="0"/>
          </a:p>
          <a:p>
            <a:r>
              <a:rPr lang="ru-RU" smtClean="0"/>
              <a:t>По борьбе с коррупцией и по вопросам этики</a:t>
            </a: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9213" y="2589213"/>
            <a:ext cx="3587750" cy="6651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7410" name="Picture 2" descr="http://tottusinpari.blog.tiscali.it/files/2012/08/cipe1asdsad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35350" y="0"/>
            <a:ext cx="4841875" cy="484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116013" y="4267200"/>
            <a:ext cx="9923462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Представництво центру міжнародного</a:t>
            </a:r>
            <a:r>
              <a:rPr lang="en-US" b="1">
                <a:latin typeface="Calibri" pitchFamily="34" charset="0"/>
              </a:rPr>
              <a:t> </a:t>
            </a:r>
            <a:r>
              <a:rPr lang="ru-RU" b="1">
                <a:latin typeface="Calibri" pitchFamily="34" charset="0"/>
              </a:rPr>
              <a:t>приватного підприємництва в Україні</a:t>
            </a:r>
            <a:r>
              <a:rPr lang="en-US" b="1">
                <a:latin typeface="Calibri" pitchFamily="34" charset="0"/>
              </a:rPr>
              <a:t> </a:t>
            </a:r>
            <a:r>
              <a:rPr lang="ru-RU" b="1">
                <a:latin typeface="Calibri" pitchFamily="34" charset="0"/>
              </a:rPr>
              <a:t>(СІРЕ Україна)</a:t>
            </a:r>
          </a:p>
          <a:p>
            <a:pPr algn="ctr"/>
            <a:r>
              <a:rPr lang="ru-RU">
                <a:latin typeface="Calibri" pitchFamily="34" charset="0"/>
              </a:rPr>
              <a:t>вул. Михайлівська 12-Б, офіс 5</a:t>
            </a:r>
          </a:p>
          <a:p>
            <a:pPr algn="ctr"/>
            <a:r>
              <a:rPr lang="ru-RU">
                <a:latin typeface="Calibri" pitchFamily="34" charset="0"/>
              </a:rPr>
              <a:t>01001 Київ, Україна</a:t>
            </a:r>
          </a:p>
          <a:p>
            <a:pPr algn="ctr"/>
            <a:endParaRPr lang="ru-RU">
              <a:latin typeface="Calibri" pitchFamily="34" charset="0"/>
            </a:endParaRPr>
          </a:p>
          <a:p>
            <a:pPr algn="ctr"/>
            <a:r>
              <a:rPr lang="ru-RU">
                <a:latin typeface="Calibri" pitchFamily="34" charset="0"/>
              </a:rPr>
              <a:t>Тел.: +38 (044) 279-00-76</a:t>
            </a:r>
          </a:p>
          <a:p>
            <a:pPr algn="ctr"/>
            <a:r>
              <a:rPr lang="ru-RU">
                <a:latin typeface="Calibri" pitchFamily="34" charset="0"/>
              </a:rPr>
              <a:t>Kyiv@cipe.org</a:t>
            </a:r>
          </a:p>
          <a:p>
            <a:pPr algn="ctr"/>
            <a:r>
              <a:rPr lang="ru-RU">
                <a:latin typeface="Calibri" pitchFamily="34" charset="0"/>
              </a:rPr>
              <a:t>www.cipe.org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140</Words>
  <Application>Microsoft Office PowerPoint</Application>
  <PresentationFormat>Произвольный</PresentationFormat>
  <Paragraphs>29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Calibri</vt:lpstr>
      <vt:lpstr>Arial</vt:lpstr>
      <vt:lpstr>Calibri Light</vt:lpstr>
      <vt:lpstr>Office Theme</vt:lpstr>
      <vt:lpstr>Слайд 1</vt:lpstr>
      <vt:lpstr>Коротко о CIPE </vt:lpstr>
      <vt:lpstr>CIPE Украина</vt:lpstr>
      <vt:lpstr>Ключевые области программы </vt:lpstr>
      <vt:lpstr>Слайд 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Коротко о CIPE</dc:title>
  <dc:creator>Eric Hontz</dc:creator>
  <cp:lastModifiedBy>user</cp:lastModifiedBy>
  <cp:revision>3</cp:revision>
  <dcterms:created xsi:type="dcterms:W3CDTF">2016-07-11T18:57:22Z</dcterms:created>
  <dcterms:modified xsi:type="dcterms:W3CDTF">2016-07-15T13:31:59Z</dcterms:modified>
</cp:coreProperties>
</file>